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25923875" cy="46085125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panose="020B0604020202020204" pitchFamily="34" charset="0"/>
        <a:ea typeface="+mn-ea"/>
        <a:cs typeface="Arial" panose="020B0604020202020204" pitchFamily="34" charset="0"/>
        <a:sym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D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47"/>
    <p:restoredTop sz="94660"/>
  </p:normalViewPr>
  <p:slideViewPr>
    <p:cSldViewPr snapToGrid="0">
      <p:cViewPr>
        <p:scale>
          <a:sx n="51" d="100"/>
          <a:sy n="51" d="100"/>
        </p:scale>
        <p:origin x="53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>
            <a:extLst>
              <a:ext uri="{FF2B5EF4-FFF2-40B4-BE49-F238E27FC236}">
                <a16:creationId xmlns:a16="http://schemas.microsoft.com/office/drawing/2014/main" id="{59125DC0-ADD9-8565-722A-56C5ADF1333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:a16="http://schemas.microsoft.com/office/drawing/2014/main" id="{4D4FD260-5B11-7086-0E3C-A26BBD640FC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pPr lvl="0"/>
            <a:endParaRPr noProof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81">
            <a:extLst>
              <a:ext uri="{FF2B5EF4-FFF2-40B4-BE49-F238E27FC236}">
                <a16:creationId xmlns:a16="http://schemas.microsoft.com/office/drawing/2014/main" id="{60F9C1D7-C5B6-AA59-76B5-523CFFC0442B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ctr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SzTx/>
              <a:buFontTx/>
              <a:buNone/>
            </a:pPr>
            <a:endParaRPr lang="hu-HU" altLang="hu-HU"/>
          </a:p>
        </p:txBody>
      </p:sp>
      <p:sp>
        <p:nvSpPr>
          <p:cNvPr id="15362" name="Shape 82">
            <a:extLst>
              <a:ext uri="{FF2B5EF4-FFF2-40B4-BE49-F238E27FC236}">
                <a16:creationId xmlns:a16="http://schemas.microsoft.com/office/drawing/2014/main" id="{E47F2D8C-045E-8367-AB63-79552C2D68F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noFill/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944291" y="14316262"/>
            <a:ext cx="22035294" cy="987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888580" y="26114904"/>
            <a:ext cx="18146713" cy="1177731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28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ctr" rtl="0">
              <a:spcBef>
                <a:spcPts val="25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2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ctr" rtl="0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0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ctr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ctr" rtl="0">
              <a:spcBef>
                <a:spcPts val="1800"/>
              </a:spcBef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4937AD4-E172-69BA-4B06-49565C30144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B1D4A0B-F14A-76C6-70A2-5DB6EE527D8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657B0A8D-3FEF-4457-D1DA-92C4D13AD10C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BF2C7-4839-E641-8FA2-4329B8C8F0A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7231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zakaszfejléc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2047807" y="29613962"/>
            <a:ext cx="22035294" cy="9153018"/>
          </a:xfrm>
          <a:prstGeom prst="rect">
            <a:avLst/>
          </a:prstGeom>
          <a:noFill/>
          <a:ln>
            <a:noFill/>
          </a:ln>
        </p:spPr>
        <p:txBody>
          <a:bodyPr anchor="t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>
            <a:off x="2047807" y="19532845"/>
            <a:ext cx="22035294" cy="1008111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18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9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8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4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7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2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260"/>
              </a:spcBef>
              <a:buClr>
                <a:srgbClr val="888888"/>
              </a:buClr>
              <a:buFont typeface="Arial"/>
              <a:buNone/>
              <a:defRPr sz="63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C448558-C95C-9987-7A9B-5FFADC5C647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D48E9239-DD6C-8C92-77E2-3F08C0D4F6A6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6305206-1FF0-91FE-8BDA-0A861192A24B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AAB7A-F1CE-E444-826F-C184BEF105D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454533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>
            <a:off x="1296987" y="10753725"/>
            <a:ext cx="23331487" cy="304133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03319A9-487F-7ECE-B5CC-4C4B474B871F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C223A15E-ED95-77A5-DCC6-398638B19027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77C97C1-EC15-F8F7-7949-0E830838507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59056-EA75-F94F-A4D6-3A5C2D0F38E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315009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Függőleges cím és szöveg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 rot="5400000">
            <a:off x="-70560312" y="136255009"/>
            <a:ext cx="264232040" cy="165354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 rot="5400000">
            <a:off x="-103849545" y="119933320"/>
            <a:ext cx="264232040" cy="4917885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8643A029-773E-8095-3589-0755960B516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B98E5FCB-F11E-AEA0-9A00-8297D9EE6234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162E4357-57CF-82C6-1BB4-FF868ABDF4A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51D38-C25B-B840-ADA9-9BB92437D622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95397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Cím és függőleges szöveg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 rot="5400000">
            <a:off x="-2243933" y="14294644"/>
            <a:ext cx="30413326" cy="2333148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23284990-E55D-C1ED-7A17-E71F1241C69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92DFD090-DE5C-3AD2-F92A-0E9FBF30305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EFA6A45E-FB12-DFA0-4BC4-4D79BE2AA1B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2E9D-987D-6843-A74F-7B80310B6C80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419442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Kép képaláírással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5081260" y="32259587"/>
            <a:ext cx="15554324" cy="3808427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pic" idx="2"/>
          </p:nvPr>
        </p:nvSpPr>
        <p:spPr>
          <a:xfrm>
            <a:off x="5081260" y="4117791"/>
            <a:ext cx="15554324" cy="27651074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800"/>
              </a:spcBef>
              <a:buClr>
                <a:schemeClr val="dk1"/>
              </a:buClr>
              <a:buFont typeface="Arial"/>
              <a:buNone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endParaRPr noProof="0">
              <a:sym typeface="Calibri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5081260" y="36068012"/>
            <a:ext cx="15554324" cy="540859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46A815EB-E679-4BB6-9FE5-CFA07D9F72D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A9D793E3-7D4E-FF0E-C822-4D22D2ABD66E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24E09DF-5D52-63BE-7FCD-4BFEAAEB8BD2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0AC90-CAAA-174D-976C-D870F026FB44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3160680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Tartalomrész képaláírással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1296195" y="1834871"/>
            <a:ext cx="8528775" cy="7808868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10135514" y="1834888"/>
            <a:ext cx="14492165" cy="3933237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627063" algn="l" rtl="0">
              <a:spcBef>
                <a:spcPts val="28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484187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341312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455613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466725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467641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467227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466813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466404" algn="l" rtl="0">
              <a:spcBef>
                <a:spcPts val="1800"/>
              </a:spcBef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1296195" y="9643756"/>
            <a:ext cx="8528775" cy="3152350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l" rtl="0">
              <a:spcBef>
                <a:spcPts val="12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6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820"/>
              </a:spcBef>
              <a:buClr>
                <a:schemeClr val="dk1"/>
              </a:buClr>
              <a:buFont typeface="Arial"/>
              <a:buNone/>
              <a:defRPr sz="4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78C90EED-62EC-04D7-D19F-1F27652AF9B0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17F397ED-C652-15A4-FBA9-254D8E8A75DA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F18194D4-E5AA-AEC0-DFFB-FE78857EC487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C1CCB-6A20-C041-ADDE-6DCEB491F98E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711120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8">
            <a:extLst>
              <a:ext uri="{FF2B5EF4-FFF2-40B4-BE49-F238E27FC236}">
                <a16:creationId xmlns:a16="http://schemas.microsoft.com/office/drawing/2014/main" id="{754A3E5F-ECDC-AAA1-80ED-11C05E0E9D6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4884E5C6-43F9-75B6-4BA5-3E3E565CD51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A26930D8-9401-7965-F777-334332977CC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7301F-6BEF-F349-A7FA-1C6576BE1F3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25657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5FBCB5B9-3169-241A-8B17-F408F423406C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0377B8F9-8167-55ED-C69B-B4EAA578593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D45EEEF5-F282-45EA-F7DE-B0160B4A3AA4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56F49-0578-4446-A529-02A68D98FF7C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146081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Összehasonlítás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296194" y="1845541"/>
            <a:ext cx="23331487" cy="768085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1296194" y="10315817"/>
            <a:ext cx="11454214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1296194" y="14614957"/>
            <a:ext cx="11454214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13168975" y="10315817"/>
            <a:ext cx="11458713" cy="4299141"/>
          </a:xfrm>
          <a:prstGeom prst="rect">
            <a:avLst/>
          </a:prstGeom>
          <a:noFill/>
          <a:ln>
            <a:noFill/>
          </a:ln>
        </p:spPr>
        <p:txBody>
          <a:bodyPr anchor="b"/>
          <a:lstStyle>
            <a:lvl1pPr marL="0" marR="0" lvl="0" indent="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056986" marR="0" lvl="1" indent="-12286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4113981" marR="0" lvl="2" indent="-11881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1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6170967" marR="0" lvl="3" indent="-11467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8227953" marR="0" lvl="4" indent="-11052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0284944" marR="0" lvl="5" indent="-1064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341934" marR="0" lvl="6" indent="-10234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398920" marR="0" lvl="7" indent="-9819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455906" marR="0" lvl="8" indent="-9405" algn="l" rtl="0">
              <a:spcBef>
                <a:spcPts val="1440"/>
              </a:spcBef>
              <a:buClr>
                <a:schemeClr val="dk1"/>
              </a:buClr>
              <a:buFont typeface="Arial"/>
              <a:buNone/>
              <a:defRPr sz="7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13168975" y="14614957"/>
            <a:ext cx="11458713" cy="26552289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855663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712787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512762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69913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81025" algn="l" rtl="0"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81941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81527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81113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80704" algn="l" rtl="0">
              <a:spcBef>
                <a:spcPts val="1440"/>
              </a:spcBef>
              <a:buClr>
                <a:schemeClr val="dk1"/>
              </a:buClr>
              <a:buSzPct val="100000"/>
              <a:buFont typeface="Arial"/>
              <a:buChar char="•"/>
              <a:defRPr sz="7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D3915587-17A2-57A9-FAF2-C8958A79A9A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72992127-8C69-93DA-8449-2B2062B3DB4B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603D81CD-2E6A-D956-B604-CEE7453A93F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B9E12-A497-9543-8929-8BE0CA2FDE50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353927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tartalomrész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1296987" y="1846261"/>
            <a:ext cx="23331487" cy="76803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9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677051" y="72264043"/>
            <a:ext cx="32854911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2"/>
          </p:nvPr>
        </p:nvSpPr>
        <p:spPr>
          <a:xfrm>
            <a:off x="36964028" y="72264043"/>
            <a:ext cx="32859409" cy="20437472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1541463" marR="0" lvl="0" indent="-741363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341688" marR="0" lvl="1" indent="-598487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5141913" marR="0" lvl="2" indent="-455612" algn="l" rtl="0"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9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7199313" marR="0" lvl="3" indent="-512763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9255125" marR="0" lvl="4" indent="-523875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1313441" marR="0" lvl="5" indent="-524791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3370427" marR="0" lvl="6" indent="-524377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5427413" marR="0" lvl="7" indent="-523963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7484404" marR="0" lvl="8" indent="-523554" algn="l" rtl="0">
              <a:spcBef>
                <a:spcPts val="1620"/>
              </a:spcBef>
              <a:buClr>
                <a:schemeClr val="dk1"/>
              </a:buClr>
              <a:buSzPct val="1000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" name="Shape 8">
            <a:extLst>
              <a:ext uri="{FF2B5EF4-FFF2-40B4-BE49-F238E27FC236}">
                <a16:creationId xmlns:a16="http://schemas.microsoft.com/office/drawing/2014/main" id="{CFCA7DD1-255F-3A71-B82C-17A44ECB3706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3" name="Shape 9">
            <a:extLst>
              <a:ext uri="{FF2B5EF4-FFF2-40B4-BE49-F238E27FC236}">
                <a16:creationId xmlns:a16="http://schemas.microsoft.com/office/drawing/2014/main" id="{E5A23FD7-7B01-2C09-3D04-CE4AB1027B2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4" name="Shape 10">
            <a:extLst>
              <a:ext uri="{FF2B5EF4-FFF2-40B4-BE49-F238E27FC236}">
                <a16:creationId xmlns:a16="http://schemas.microsoft.com/office/drawing/2014/main" id="{5EB0A9EC-51AD-69DB-F25E-E3EA7EA75E7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7D7EDE-337A-0048-B1DB-9252DAA73938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  <p:extLst>
      <p:ext uri="{BB962C8B-B14F-4D97-AF65-F5344CB8AC3E}">
        <p14:creationId xmlns:p14="http://schemas.microsoft.com/office/powerpoint/2010/main" val="268955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>
            <a:extLst>
              <a:ext uri="{FF2B5EF4-FFF2-40B4-BE49-F238E27FC236}">
                <a16:creationId xmlns:a16="http://schemas.microsoft.com/office/drawing/2014/main" id="{85A87F51-E0A4-ADD1-30D7-BF39DE673170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1296988" y="1846263"/>
            <a:ext cx="23331487" cy="768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7" name="Shape 7">
            <a:extLst>
              <a:ext uri="{FF2B5EF4-FFF2-40B4-BE49-F238E27FC236}">
                <a16:creationId xmlns:a16="http://schemas.microsoft.com/office/drawing/2014/main" id="{479B5816-6DBD-7D7B-54BB-D698A3CEDB72}"/>
              </a:ext>
            </a:extLst>
          </p:cNvPr>
          <p:cNvSpPr txBox="1">
            <a:spLocks noGrp="1"/>
          </p:cNvSpPr>
          <p:nvPr>
            <p:ph type="body" idx="1"/>
          </p:nvPr>
        </p:nvSpPr>
        <p:spPr bwMode="auto">
          <a:xfrm>
            <a:off x="1296988" y="10753725"/>
            <a:ext cx="23331487" cy="3041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hu-HU" altLang="hu-HU">
              <a:sym typeface="Arial" panose="020B0604020202020204" pitchFamily="34" charset="0"/>
            </a:endParaRPr>
          </a:p>
        </p:txBody>
      </p:sp>
      <p:sp>
        <p:nvSpPr>
          <p:cNvPr id="1028" name="Shape 8">
            <a:extLst>
              <a:ext uri="{FF2B5EF4-FFF2-40B4-BE49-F238E27FC236}">
                <a16:creationId xmlns:a16="http://schemas.microsoft.com/office/drawing/2014/main" id="{8840AD0D-1D22-F3FB-551A-B75AACB794A9}"/>
              </a:ext>
            </a:extLst>
          </p:cNvPr>
          <p:cNvSpPr txBox="1">
            <a:spLocks noGrp="1"/>
          </p:cNvSpPr>
          <p:nvPr>
            <p:ph type="dt" idx="10"/>
          </p:nvPr>
        </p:nvSpPr>
        <p:spPr bwMode="auto">
          <a:xfrm>
            <a:off x="1296988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29" name="Shape 9">
            <a:extLst>
              <a:ext uri="{FF2B5EF4-FFF2-40B4-BE49-F238E27FC236}">
                <a16:creationId xmlns:a16="http://schemas.microsoft.com/office/drawing/2014/main" id="{BC9B99F2-B38A-429F-292C-4FB3F50D0E62}"/>
              </a:ext>
            </a:extLst>
          </p:cNvPr>
          <p:cNvSpPr txBox="1">
            <a:spLocks noGrp="1"/>
          </p:cNvSpPr>
          <p:nvPr>
            <p:ph type="ftr" idx="11"/>
          </p:nvPr>
        </p:nvSpPr>
        <p:spPr bwMode="auto">
          <a:xfrm>
            <a:off x="8856663" y="42714863"/>
            <a:ext cx="8210550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100"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endParaRPr lang="hu-HU" altLang="hu-HU"/>
          </a:p>
        </p:txBody>
      </p:sp>
      <p:sp>
        <p:nvSpPr>
          <p:cNvPr id="1030" name="Shape 10">
            <a:extLst>
              <a:ext uri="{FF2B5EF4-FFF2-40B4-BE49-F238E27FC236}">
                <a16:creationId xmlns:a16="http://schemas.microsoft.com/office/drawing/2014/main" id="{98FDA0BC-EDB5-F0F0-9C7E-B03A3FA03446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 bwMode="auto">
          <a:xfrm>
            <a:off x="18578513" y="42714863"/>
            <a:ext cx="6048375" cy="2452687"/>
          </a:xfrm>
          <a:prstGeom prst="rect">
            <a:avLst/>
          </a:prstGeom>
          <a:noFill/>
          <a:ln>
            <a:noFill/>
          </a:ln>
        </p:spPr>
        <p:txBody>
          <a:bodyPr vert="horz" wrap="square" lIns="411375" tIns="205700" rIns="411375" bIns="20570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898989"/>
              </a:buClr>
              <a:buSzPct val="25000"/>
              <a:buFont typeface="Calibri" panose="020F0502020204030204" pitchFamily="34" charset="0"/>
              <a:buNone/>
              <a:defRPr sz="5400">
                <a:solidFill>
                  <a:srgbClr val="898989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defRPr>
            </a:lvl1pPr>
          </a:lstStyle>
          <a:p>
            <a:pPr>
              <a:defRPr/>
            </a:pPr>
            <a:fld id="{E943872D-6E2F-924D-A14E-388209E9C089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 panose="020B0604020202020204" pitchFamily="34" charset="0"/>
          <a:cs typeface="Arial" panose="020B0604020202020204" pitchFamily="34" charset="0"/>
          <a:sym typeface="Arial" panose="020B0604020202020204" pitchFamily="34" charset="0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>
            <a:extLst>
              <a:ext uri="{FF2B5EF4-FFF2-40B4-BE49-F238E27FC236}">
                <a16:creationId xmlns:a16="http://schemas.microsoft.com/office/drawing/2014/main" id="{28CEBE01-1628-C9ED-CA43-00F90B7785FF}"/>
              </a:ext>
            </a:extLst>
          </p:cNvPr>
          <p:cNvSpPr/>
          <p:nvPr/>
        </p:nvSpPr>
        <p:spPr>
          <a:xfrm>
            <a:off x="274638" y="22640925"/>
            <a:ext cx="12430125" cy="111712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38" name="Shape 86">
            <a:extLst>
              <a:ext uri="{FF2B5EF4-FFF2-40B4-BE49-F238E27FC236}">
                <a16:creationId xmlns:a16="http://schemas.microsoft.com/office/drawing/2014/main" id="{EDFA8EC8-3819-25C8-9B91-68258D93B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168525"/>
            <a:ext cx="25923875" cy="13668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rgbClr val="002060"/>
                </a:solidFill>
              </a:rPr>
              <a:t>1</a:t>
            </a:r>
            <a:r>
              <a:rPr lang="en-US" altLang="hu-HU" sz="3600" b="1">
                <a:solidFill>
                  <a:srgbClr val="002060"/>
                </a:solidFill>
              </a:rPr>
              <a:t>Affiliation, address</a:t>
            </a:r>
          </a:p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600" b="1" baseline="30000">
                <a:solidFill>
                  <a:srgbClr val="002060"/>
                </a:solidFill>
              </a:rPr>
              <a:t>2</a:t>
            </a:r>
            <a:r>
              <a:rPr lang="en-US" altLang="hu-HU" sz="3600" b="1">
                <a:solidFill>
                  <a:srgbClr val="002060"/>
                </a:solidFill>
              </a:rPr>
              <a:t>Affiliation, address</a:t>
            </a:r>
          </a:p>
        </p:txBody>
      </p:sp>
      <p:sp>
        <p:nvSpPr>
          <p:cNvPr id="14339" name="Shape 87">
            <a:extLst>
              <a:ext uri="{FF2B5EF4-FFF2-40B4-BE49-F238E27FC236}">
                <a16:creationId xmlns:a16="http://schemas.microsoft.com/office/drawing/2014/main" id="{816F3DF0-0207-3756-99EE-8CDFD0C04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52525"/>
            <a:ext cx="25923875" cy="1016000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4500" b="1">
                <a:solidFill>
                  <a:srgbClr val="002060"/>
                </a:solidFill>
              </a:rPr>
              <a:t>Author</a:t>
            </a:r>
            <a:r>
              <a:rPr lang="en-US" altLang="hu-HU" sz="4500" b="1" baseline="30000">
                <a:solidFill>
                  <a:srgbClr val="002060"/>
                </a:solidFill>
              </a:rPr>
              <a:t>1</a:t>
            </a:r>
            <a:r>
              <a:rPr lang="en-US" altLang="hu-HU" sz="4500" b="1">
                <a:solidFill>
                  <a:srgbClr val="002060"/>
                </a:solidFill>
              </a:rPr>
              <a:t> and Author</a:t>
            </a:r>
            <a:r>
              <a:rPr lang="en-US" altLang="hu-HU" sz="4500" b="1" baseline="30000">
                <a:solidFill>
                  <a:srgbClr val="002060"/>
                </a:solidFill>
              </a:rPr>
              <a:t>2</a:t>
            </a:r>
          </a:p>
        </p:txBody>
      </p:sp>
      <p:sp>
        <p:nvSpPr>
          <p:cNvPr id="14340" name="Shape 88">
            <a:extLst>
              <a:ext uri="{FF2B5EF4-FFF2-40B4-BE49-F238E27FC236}">
                <a16:creationId xmlns:a16="http://schemas.microsoft.com/office/drawing/2014/main" id="{974308DE-C816-A87D-5B64-E36B6A9BD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535363"/>
            <a:ext cx="25923875" cy="1335087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3000" b="1" dirty="0">
                <a:solidFill>
                  <a:srgbClr val="002060"/>
                </a:solidFill>
              </a:rPr>
              <a:t>IEEE 23rd World Symposium on Applied Machine Intelligence and Informatics</a:t>
            </a:r>
          </a:p>
          <a:p>
            <a:pPr algn="ctr" eaLnBrk="1" hangingPunct="1">
              <a:buClr>
                <a:srgbClr val="0D0D0D"/>
              </a:buClr>
              <a:buSzPct val="25000"/>
            </a:pPr>
            <a:r>
              <a:rPr lang="en-US" altLang="hu-HU" sz="3000" b="1" dirty="0">
                <a:solidFill>
                  <a:srgbClr val="002060"/>
                </a:solidFill>
              </a:rPr>
              <a:t>January 23-25, 2025 – </a:t>
            </a:r>
            <a:r>
              <a:rPr lang="en-US" altLang="hu-HU" sz="3000" b="1" dirty="0" err="1">
                <a:solidFill>
                  <a:srgbClr val="002060"/>
                </a:solidFill>
              </a:rPr>
              <a:t>Stará</a:t>
            </a:r>
            <a:r>
              <a:rPr lang="en-US" altLang="hu-HU" sz="3000" b="1" dirty="0">
                <a:solidFill>
                  <a:srgbClr val="002060"/>
                </a:solidFill>
              </a:rPr>
              <a:t> </a:t>
            </a:r>
            <a:r>
              <a:rPr lang="en-US" altLang="hu-HU" sz="3000" b="1" dirty="0" err="1">
                <a:solidFill>
                  <a:srgbClr val="002060"/>
                </a:solidFill>
              </a:rPr>
              <a:t>Lesná</a:t>
            </a:r>
            <a:r>
              <a:rPr lang="en-US" altLang="hu-HU" sz="3000" b="1" dirty="0">
                <a:solidFill>
                  <a:srgbClr val="002060"/>
                </a:solidFill>
              </a:rPr>
              <a:t>, Slovakia</a:t>
            </a:r>
          </a:p>
        </p:txBody>
      </p:sp>
      <p:sp>
        <p:nvSpPr>
          <p:cNvPr id="91" name="Shape 91">
            <a:extLst>
              <a:ext uri="{FF2B5EF4-FFF2-40B4-BE49-F238E27FC236}">
                <a16:creationId xmlns:a16="http://schemas.microsoft.com/office/drawing/2014/main" id="{C865E6D7-D2BF-943C-478D-1E073B60D2F4}"/>
              </a:ext>
            </a:extLst>
          </p:cNvPr>
          <p:cNvSpPr txBox="1"/>
          <p:nvPr/>
        </p:nvSpPr>
        <p:spPr>
          <a:xfrm>
            <a:off x="304800" y="13657263"/>
            <a:ext cx="25298400" cy="4403725"/>
          </a:xfrm>
          <a:prstGeom prst="rect">
            <a:avLst/>
          </a:prstGeom>
          <a:solidFill>
            <a:srgbClr val="B7D6F4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3" name="Shape 92">
            <a:extLst>
              <a:ext uri="{FF2B5EF4-FFF2-40B4-BE49-F238E27FC236}">
                <a16:creationId xmlns:a16="http://schemas.microsoft.com/office/drawing/2014/main" id="{6815F711-46D9-94B3-70CF-36B41661A4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388" y="13811250"/>
            <a:ext cx="25282525" cy="666750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Materials and method</a:t>
            </a:r>
            <a:endParaRPr lang="en-US" altLang="hu-HU" sz="5000" dirty="0">
              <a:solidFill>
                <a:srgbClr val="002060"/>
              </a:solidFill>
            </a:endParaRPr>
          </a:p>
        </p:txBody>
      </p:sp>
      <p:pic>
        <p:nvPicPr>
          <p:cNvPr id="14344" name="Shape 95">
            <a:extLst>
              <a:ext uri="{FF2B5EF4-FFF2-40B4-BE49-F238E27FC236}">
                <a16:creationId xmlns:a16="http://schemas.microsoft.com/office/drawing/2014/main" id="{549BA5AF-721E-7835-5963-9AC2247019C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88" y="24274463"/>
            <a:ext cx="11088687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5" name="Shape 96">
            <a:extLst>
              <a:ext uri="{FF2B5EF4-FFF2-40B4-BE49-F238E27FC236}">
                <a16:creationId xmlns:a16="http://schemas.microsoft.com/office/drawing/2014/main" id="{89EA3DB4-EBFD-1FAD-FA5F-6BD0BE179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2440900"/>
            <a:ext cx="12430125" cy="8715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Results</a:t>
            </a:r>
          </a:p>
        </p:txBody>
      </p:sp>
      <p:sp>
        <p:nvSpPr>
          <p:cNvPr id="101" name="Shape 101">
            <a:extLst>
              <a:ext uri="{FF2B5EF4-FFF2-40B4-BE49-F238E27FC236}">
                <a16:creationId xmlns:a16="http://schemas.microsoft.com/office/drawing/2014/main" id="{8EA42F8C-2935-CFD6-A433-A0388A5150DC}"/>
              </a:ext>
            </a:extLst>
          </p:cNvPr>
          <p:cNvSpPr txBox="1"/>
          <p:nvPr/>
        </p:nvSpPr>
        <p:spPr>
          <a:xfrm>
            <a:off x="304800" y="34136013"/>
            <a:ext cx="25314275" cy="79470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47" name="Shape 102">
            <a:extLst>
              <a:ext uri="{FF2B5EF4-FFF2-40B4-BE49-F238E27FC236}">
                <a16:creationId xmlns:a16="http://schemas.microsoft.com/office/drawing/2014/main" id="{53864170-73B3-494F-5C7B-C3B9BCB25F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4136013"/>
            <a:ext cx="25314275" cy="992187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Conclusion</a:t>
            </a:r>
          </a:p>
        </p:txBody>
      </p:sp>
      <p:sp>
        <p:nvSpPr>
          <p:cNvPr id="3085" name="Shape 96">
            <a:extLst>
              <a:ext uri="{FF2B5EF4-FFF2-40B4-BE49-F238E27FC236}">
                <a16:creationId xmlns:a16="http://schemas.microsoft.com/office/drawing/2014/main" id="{4DF4B6C5-638B-9654-20A4-11AB4BFA5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29" name="Shape 84">
            <a:extLst>
              <a:ext uri="{FF2B5EF4-FFF2-40B4-BE49-F238E27FC236}">
                <a16:creationId xmlns:a16="http://schemas.microsoft.com/office/drawing/2014/main" id="{965AA9CE-6640-1C9A-27B2-20B7A2CD70AF}"/>
              </a:ext>
            </a:extLst>
          </p:cNvPr>
          <p:cNvSpPr/>
          <p:nvPr/>
        </p:nvSpPr>
        <p:spPr>
          <a:xfrm>
            <a:off x="13188950" y="22640925"/>
            <a:ext cx="12430125" cy="111712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lIns="91425" tIns="45700" rIns="91425" bIns="457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libri"/>
              <a:buNone/>
              <a:defRPr/>
            </a:pPr>
            <a:endParaRPr sz="8100" kern="0">
              <a:solidFill>
                <a:schemeClr val="tx1">
                  <a:lumMod val="85000"/>
                  <a:lumOff val="15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350" name="Shape 95">
            <a:extLst>
              <a:ext uri="{FF2B5EF4-FFF2-40B4-BE49-F238E27FC236}">
                <a16:creationId xmlns:a16="http://schemas.microsoft.com/office/drawing/2014/main" id="{44243C96-67F8-B3BE-CCA7-6D5010A8E63B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58875" y="24198263"/>
            <a:ext cx="11088688" cy="8420100"/>
          </a:xfrm>
          <a:prstGeom prst="rect">
            <a:avLst/>
          </a:prstGeom>
          <a:solidFill>
            <a:srgbClr val="834C7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1" name="Shape 96">
            <a:extLst>
              <a:ext uri="{FF2B5EF4-FFF2-40B4-BE49-F238E27FC236}">
                <a16:creationId xmlns:a16="http://schemas.microsoft.com/office/drawing/2014/main" id="{5B135025-1854-E57B-1EFD-F4A877B630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2440900"/>
            <a:ext cx="12430125" cy="871538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5000" b="1" dirty="0">
                <a:solidFill>
                  <a:srgbClr val="002060"/>
                </a:solidFill>
              </a:rPr>
              <a:t>Results</a:t>
            </a:r>
          </a:p>
        </p:txBody>
      </p:sp>
      <p:sp>
        <p:nvSpPr>
          <p:cNvPr id="3089" name="Shape 96">
            <a:extLst>
              <a:ext uri="{FF2B5EF4-FFF2-40B4-BE49-F238E27FC236}">
                <a16:creationId xmlns:a16="http://schemas.microsoft.com/office/drawing/2014/main" id="{4EE4A816-4E7F-08BC-152E-137409FC4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87375" y="23312438"/>
            <a:ext cx="12430125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Results</a:t>
            </a:r>
          </a:p>
        </p:txBody>
      </p:sp>
      <p:sp>
        <p:nvSpPr>
          <p:cNvPr id="3090" name="Shape 102">
            <a:extLst>
              <a:ext uri="{FF2B5EF4-FFF2-40B4-BE49-F238E27FC236}">
                <a16:creationId xmlns:a16="http://schemas.microsoft.com/office/drawing/2014/main" id="{5A441FFF-935A-A84C-BD70-D753BE954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452050"/>
            <a:ext cx="25314275" cy="34163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1" name="Shape 92">
            <a:extLst>
              <a:ext uri="{FF2B5EF4-FFF2-40B4-BE49-F238E27FC236}">
                <a16:creationId xmlns:a16="http://schemas.microsoft.com/office/drawing/2014/main" id="{FCFA3D42-94E7-D428-A9CB-F29229E4A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736763"/>
            <a:ext cx="25298400" cy="66246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40" name="Shape 91">
            <a:extLst>
              <a:ext uri="{FF2B5EF4-FFF2-40B4-BE49-F238E27FC236}">
                <a16:creationId xmlns:a16="http://schemas.microsoft.com/office/drawing/2014/main" id="{52122AEB-AA83-EFF0-8001-00CF0ACCB2D9}"/>
              </a:ext>
            </a:extLst>
          </p:cNvPr>
          <p:cNvSpPr txBox="1"/>
          <p:nvPr/>
        </p:nvSpPr>
        <p:spPr>
          <a:xfrm>
            <a:off x="333375" y="5441950"/>
            <a:ext cx="25312688" cy="1116013"/>
          </a:xfrm>
          <a:prstGeom prst="rect">
            <a:avLst/>
          </a:prstGeom>
          <a:solidFill>
            <a:srgbClr val="B7D6F4"/>
          </a:solidFill>
          <a:ln>
            <a:noFill/>
          </a:ln>
          <a:effectLst/>
        </p:spPr>
        <p:txBody>
          <a:bodyPr lIns="91425" tIns="45700" rIns="91425" bIns="4570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/>
            </a:pPr>
            <a:endParaRPr sz="8100" kern="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56" name="Shape 92">
            <a:extLst>
              <a:ext uri="{FF2B5EF4-FFF2-40B4-BE49-F238E27FC236}">
                <a16:creationId xmlns:a16="http://schemas.microsoft.com/office/drawing/2014/main" id="{D9628EC3-2875-0C77-7496-055127186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550" y="5583238"/>
            <a:ext cx="253111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</a:pPr>
            <a:r>
              <a:rPr lang="hu-HU" altLang="hu-HU" sz="5000" b="1">
                <a:solidFill>
                  <a:srgbClr val="002060"/>
                </a:solidFill>
              </a:rPr>
              <a:t>Introduction</a:t>
            </a:r>
            <a:endParaRPr lang="en-US" altLang="hu-HU" sz="5000">
              <a:solidFill>
                <a:srgbClr val="002060"/>
              </a:solidFill>
            </a:endParaRPr>
          </a:p>
        </p:txBody>
      </p:sp>
      <p:sp>
        <p:nvSpPr>
          <p:cNvPr id="3094" name="Shape 92">
            <a:extLst>
              <a:ext uri="{FF2B5EF4-FFF2-40B4-BE49-F238E27FC236}">
                <a16:creationId xmlns:a16="http://schemas.microsoft.com/office/drawing/2014/main" id="{26D2E09A-DDE2-8DBE-5D97-440C382EB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375" y="6557963"/>
            <a:ext cx="25312688" cy="6450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just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Lorem ipsum dolor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Ut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purus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elit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adipiscing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vitae,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felis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dictum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Nam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arcu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libero,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nonummy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consectetuer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id,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vulputate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a, magna.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vehicula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augue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Pellentesque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habitant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morbi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tristique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senectus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fames ac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turpis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egestas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Mauris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Cras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metus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rhoncus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sem.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et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lectus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vestibulum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urna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fringilla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Phasellus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tellus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tortor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gravida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placerat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Integer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sapien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est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iaculis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in,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pretium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viverra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nunc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Praesent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sem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vel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leo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ultrices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bibendum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Aenean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faucibus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Morbi dolor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malesuada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pulvinar at,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mollis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ac,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Curabitur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auctor semper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nulla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Donec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varius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risus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nibh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congue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eu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accumsan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eleifend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sagittis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quis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, diam. Duis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eget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sit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amet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orci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dignissim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en-US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rutrum</a:t>
            </a:r>
            <a:r>
              <a:rPr lang="en-US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</p:txBody>
      </p:sp>
      <p:sp>
        <p:nvSpPr>
          <p:cNvPr id="3095" name="Shape 96">
            <a:extLst>
              <a:ext uri="{FF2B5EF4-FFF2-40B4-BE49-F238E27FC236}">
                <a16:creationId xmlns:a16="http://schemas.microsoft.com/office/drawing/2014/main" id="{9BEFDDA9-3EC0-D8A5-D880-6827C3176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2988250"/>
            <a:ext cx="12331700" cy="657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1.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96" name="Shape 96">
            <a:extLst>
              <a:ext uri="{FF2B5EF4-FFF2-40B4-BE49-F238E27FC236}">
                <a16:creationId xmlns:a16="http://schemas.microsoft.com/office/drawing/2014/main" id="{883F8A4A-83E4-5D3D-14B3-4F097E370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7538" y="32942213"/>
            <a:ext cx="12271375" cy="7032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0000"/>
              </a:buClr>
              <a:buSzPct val="25000"/>
              <a:buFont typeface="Arial" panose="020B0604020202020204" pitchFamily="34" charset="0"/>
              <a:buNone/>
              <a:defRPr/>
            </a:pPr>
            <a:r>
              <a:rPr lang="hu-HU" altLang="hu-HU" sz="45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Fig</a:t>
            </a:r>
            <a:r>
              <a:rPr lang="hu-HU" altLang="hu-HU" sz="45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. 2.</a:t>
            </a:r>
            <a:endParaRPr lang="en-US" altLang="hu-HU" sz="4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360" name="Shape 89">
            <a:extLst>
              <a:ext uri="{FF2B5EF4-FFF2-40B4-BE49-F238E27FC236}">
                <a16:creationId xmlns:a16="http://schemas.microsoft.com/office/drawing/2014/main" id="{90AA002C-378D-4294-A590-69E5E8BC4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543"/>
            <a:ext cx="25923875" cy="1185863"/>
          </a:xfrm>
          <a:prstGeom prst="rect">
            <a:avLst/>
          </a:prstGeom>
          <a:solidFill>
            <a:srgbClr val="B7D6F4"/>
          </a:solidFill>
          <a:ln>
            <a:noFill/>
          </a:ln>
        </p:spPr>
        <p:txBody>
          <a:bodyPr lIns="411475" tIns="205725" rIns="411475" bIns="205725" anchor="b"/>
          <a:lstStyle>
            <a:lvl1pPr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D0D0D"/>
              </a:buClr>
              <a:buSzPct val="25000"/>
              <a:buFont typeface="Arial" panose="020B0604020202020204" pitchFamily="34" charset="0"/>
              <a:buNone/>
            </a:pPr>
            <a:r>
              <a:rPr lang="en-US" altLang="hu-HU" sz="6000" b="1" dirty="0">
                <a:solidFill>
                  <a:srgbClr val="002060"/>
                </a:solidFill>
              </a:rPr>
              <a:t>The title of the poster on SAMI 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557</Words>
  <Application>Microsoft Macintosh PowerPoint</Application>
  <PresentationFormat>Custom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Office-téma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Noge</dc:creator>
  <cp:lastModifiedBy>Nógrádi Tamas</cp:lastModifiedBy>
  <cp:revision>24</cp:revision>
  <dcterms:modified xsi:type="dcterms:W3CDTF">2024-12-11T08:16:02Z</dcterms:modified>
</cp:coreProperties>
</file>